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0" r:id="rId4"/>
  </p:sldMasterIdLst>
  <p:notesMasterIdLst>
    <p:notesMasterId r:id="rId13"/>
  </p:notesMasterIdLst>
  <p:sldIdLst>
    <p:sldId id="266" r:id="rId5"/>
    <p:sldId id="269" r:id="rId6"/>
    <p:sldId id="284" r:id="rId7"/>
    <p:sldId id="285" r:id="rId8"/>
    <p:sldId id="286" r:id="rId9"/>
    <p:sldId id="287" r:id="rId10"/>
    <p:sldId id="281" r:id="rId11"/>
    <p:sldId id="25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7E934A-56CB-A8B4-ED1A-A9367E110D59}" name="Vasiliki Botsi" initials="VB" userId="S::vasbotsi@emeal.nttdata.com::4183aaf4-1732-4799-b4be-c3c27dd874b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5366"/>
    <a:srgbClr val="1B95C3"/>
    <a:srgbClr val="FFFFFF"/>
    <a:srgbClr val="A7D9E2"/>
    <a:srgbClr val="1FB5E8"/>
    <a:srgbClr val="1C90BB"/>
    <a:srgbClr val="004A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5B040E-0A8A-4B92-B1D1-C9B0DF3197B9}" v="3" dt="2023-11-23T14:33:04.742"/>
    <p1510:client id="{6E01FC3E-E3D2-4149-86BD-F396404531ED}" v="96" dt="2023-11-27T16:40:44.231"/>
    <p1510:client id="{70259C15-9364-47D7-A7DD-4E78A882615E}" v="5" dt="2023-11-27T16:40:29.580"/>
    <p1510:client id="{9743B06E-5975-410C-99B5-B011882FA4F7}" v="105" dt="2023-11-23T14:38:57.212"/>
    <p1510:client id="{B4221B12-441F-D2B9-1DBB-7DCEF4F6266C}" v="15" dt="2023-11-23T14:37:12.849"/>
    <p1510:client id="{BF22A0A7-CD61-BE08-006F-4AA03976B95A}" v="19" dt="2023-11-23T14:40:25.458"/>
    <p1510:client id="{DF7C8AFC-A623-4263-911E-B206DA777A69}" v="2" dt="2023-11-23T15:01:56.6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5196" autoAdjust="0"/>
  </p:normalViewPr>
  <p:slideViewPr>
    <p:cSldViewPr snapToGrid="0">
      <p:cViewPr>
        <p:scale>
          <a:sx n="69" d="100"/>
          <a:sy n="69" d="100"/>
        </p:scale>
        <p:origin x="1704" y="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A57B2-DF9A-D749-BF5A-6BCF0859B7D1}" type="datetimeFigureOut">
              <a:rPr lang="en-EE" smtClean="0"/>
              <a:t>12/21/2023</a:t>
            </a:fld>
            <a:endParaRPr lang="en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C2120-8058-0E4C-978B-0E08F6577F7F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29039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C2120-8058-0E4C-978B-0E08F6577F7F}" type="slidenum">
              <a:rPr lang="en-EE" smtClean="0"/>
              <a:t>1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192137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>
                <a:solidFill>
                  <a:srgbClr val="FFFFFF"/>
                </a:solidFill>
                <a:effectLst/>
                <a:latin typeface="PF Square Sans Pro" panose="02000506040000020004"/>
              </a:rPr>
              <a:t>an open-source platform provided by the European Commission. </a:t>
            </a:r>
            <a:endParaRPr lang="en-US" b="0" i="0">
              <a:solidFill>
                <a:srgbClr val="FFFFFF"/>
              </a:solidFill>
              <a:effectLst/>
              <a:latin typeface="PF Square Sans Pro" panose="02000506040000020004"/>
            </a:endParaRPr>
          </a:p>
          <a:p>
            <a:endParaRPr lang="en-15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C2120-8058-0E4C-978B-0E08F6577F7F}" type="slidenum">
              <a:rPr lang="en-EE" smtClean="0"/>
              <a:t>2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622629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B8765-FF40-8F45-BC59-33AE6AEF6D81}" type="datetimeFigureOut">
              <a:rPr lang="en-EE" smtClean="0"/>
              <a:t>12/21/2023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D8D3-1410-DC4F-A8A8-A604861570E2}" type="slidenum">
              <a:rPr lang="en-EE" smtClean="0"/>
              <a:t>‹#›</a:t>
            </a:fld>
            <a:endParaRPr lang="en-E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287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ash/>
        <p:sndAc>
          <p:stSnd>
            <p:snd r:embed="rId1" name="arrow.wav"/>
          </p:stSnd>
        </p:sndAc>
      </p:transition>
    </mc:Choice>
    <mc:Fallback>
      <p:transition spd="slow">
        <p:fade/>
        <p:sndAc>
          <p:stSnd>
            <p:snd r:embed="rId1" name="arrow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B8765-FF40-8F45-BC59-33AE6AEF6D81}" type="datetimeFigureOut">
              <a:rPr lang="en-EE" smtClean="0"/>
              <a:t>12/21/2023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D8D3-1410-DC4F-A8A8-A604861570E2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98582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ash/>
        <p:sndAc>
          <p:stSnd>
            <p:snd r:embed="rId1" name="arrow.wav"/>
          </p:stSnd>
        </p:sndAc>
      </p:transition>
    </mc:Choice>
    <mc:Fallback>
      <p:transition spd="slow">
        <p:fade/>
        <p:sndAc>
          <p:stSnd>
            <p:snd r:embed="rId1" name="arrow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B8765-FF40-8F45-BC59-33AE6AEF6D81}" type="datetimeFigureOut">
              <a:rPr lang="en-EE" smtClean="0"/>
              <a:t>12/21/2023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D8D3-1410-DC4F-A8A8-A604861570E2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40348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ash/>
        <p:sndAc>
          <p:stSnd>
            <p:snd r:embed="rId1" name="arrow.wav"/>
          </p:stSnd>
        </p:sndAc>
      </p:transition>
    </mc:Choice>
    <mc:Fallback>
      <p:transition spd="slow">
        <p:fade/>
        <p:sndAc>
          <p:stSnd>
            <p:snd r:embed="rId1" name="arrow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07DF05-D14E-1341-01A0-4AE1F17FE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3559" t="18159" r="689" b="-2605"/>
          <a:stretch/>
        </p:blipFill>
        <p:spPr>
          <a:xfrm>
            <a:off x="-1" y="0"/>
            <a:ext cx="12192001" cy="7103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90F310-3397-06B1-2B64-9E9B3467C9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69468" y="500633"/>
            <a:ext cx="6028265" cy="1655763"/>
          </a:xfrm>
        </p:spPr>
        <p:txBody>
          <a:bodyPr anchor="t">
            <a:noAutofit/>
          </a:bodyPr>
          <a:lstStyle>
            <a:lvl1pPr algn="l">
              <a:defRPr sz="6000">
                <a:solidFill>
                  <a:srgbClr val="004A6C"/>
                </a:solidFill>
              </a:defRPr>
            </a:lvl1pPr>
          </a:lstStyle>
          <a:p>
            <a:r>
              <a:rPr lang="en-GB"/>
              <a:t>Headline</a:t>
            </a:r>
            <a:endParaRPr lang="en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DBDACE-1ADA-EDD5-99A5-EC649B3CC7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69468" y="2738438"/>
            <a:ext cx="6028267" cy="411161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Text</a:t>
            </a:r>
            <a:endParaRPr lang="en-EE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F388E8A-7BBC-B6E5-0D99-BA4777E8586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69467" y="4055004"/>
            <a:ext cx="6028266" cy="13890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Text</a:t>
            </a:r>
            <a:endParaRPr lang="en-E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1140364-C985-759D-FD01-C842C106D3B6}"/>
              </a:ext>
            </a:extLst>
          </p:cNvPr>
          <p:cNvCxnSpPr>
            <a:cxnSpLocks/>
          </p:cNvCxnSpPr>
          <p:nvPr userDrawn="1"/>
        </p:nvCxnSpPr>
        <p:spPr>
          <a:xfrm>
            <a:off x="5528734" y="3589867"/>
            <a:ext cx="590126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6115300-893B-61C8-2F16-9FE1D2C961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6701" y="6039456"/>
            <a:ext cx="2701924" cy="58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ash/>
        <p:sndAc>
          <p:stSnd>
            <p:snd r:embed="rId1" name="arrow.wav"/>
          </p:stSnd>
        </p:sndAc>
      </p:transition>
    </mc:Choice>
    <mc:Fallback>
      <p:transition spd="slow">
        <p:fade/>
        <p:sndAc>
          <p:stSnd>
            <p:snd r:embed="rId1" name="arrow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824EDE-0FE2-F2FE-689E-25728E7601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59" t="28837" r="6466" b="23007"/>
          <a:stretch/>
        </p:blipFill>
        <p:spPr>
          <a:xfrm>
            <a:off x="0" y="0"/>
            <a:ext cx="12192000" cy="1782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90F310-3397-06B1-2B64-9E9B3467C9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2533" y="2277533"/>
            <a:ext cx="5672667" cy="745067"/>
          </a:xfrm>
        </p:spPr>
        <p:txBody>
          <a:bodyPr anchor="t">
            <a:noAutofit/>
          </a:bodyPr>
          <a:lstStyle>
            <a:lvl1pPr algn="l">
              <a:defRPr sz="4000">
                <a:solidFill>
                  <a:srgbClr val="004A6C"/>
                </a:solidFill>
              </a:defRPr>
            </a:lvl1pPr>
          </a:lstStyle>
          <a:p>
            <a:r>
              <a:rPr lang="en-EE"/>
              <a:t>Headline 40pt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DBDACE-1ADA-EDD5-99A5-EC649B3CC7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2533" y="3373471"/>
            <a:ext cx="5672667" cy="2603996"/>
          </a:xfrm>
        </p:spPr>
        <p:txBody>
          <a:bodyPr numCol="1" spcCol="324000">
            <a:noAutofit/>
          </a:bodyPr>
          <a:lstStyle>
            <a:lvl1pPr marL="342900" indent="-3429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>
                <a:solidFill>
                  <a:srgbClr val="004A6C"/>
                </a:solidFill>
              </a:defRPr>
            </a:lvl1pPr>
            <a:lvl2pPr marL="114300" indent="0" algn="ctr">
              <a:buFont typeface="Arial" panose="020B0604020202020204" pitchFamily="34" charset="0"/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>
                <a:solidFill>
                  <a:srgbClr val="004A6C"/>
                </a:solidFill>
                <a:effectLst/>
                <a:latin typeface="PF Square Sans Pro" panose="02000506040000020004" pitchFamily="2" charset="0"/>
              </a:rPr>
              <a:t>Body text 20pt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EE4DA09-0B21-BC3C-B2F1-B570D98361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2333" y="1302589"/>
            <a:ext cx="5427134" cy="467487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rgbClr val="004A6C"/>
                </a:solidFill>
              </a:defRPr>
            </a:lvl1pPr>
          </a:lstStyle>
          <a:p>
            <a:endParaRPr lang="en-E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72921-02CC-67B8-78AA-82FE2862BB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10676" y="192839"/>
            <a:ext cx="2701924" cy="58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0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ash/>
        <p:sndAc>
          <p:stSnd>
            <p:snd r:embed="rId1" name="arrow.wav"/>
          </p:stSnd>
        </p:sndAc>
      </p:transition>
    </mc:Choice>
    <mc:Fallback>
      <p:transition spd="slow">
        <p:fade/>
        <p:sndAc>
          <p:stSnd>
            <p:snd r:embed="rId1" name="arrow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 o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26D24A-89A3-8227-58C1-640338E87C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359" t="28837" r="6466" b="23007"/>
          <a:stretch/>
        </p:blipFill>
        <p:spPr>
          <a:xfrm>
            <a:off x="0" y="0"/>
            <a:ext cx="12192000" cy="1782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90F310-3397-06B1-2B64-9E9B3467C9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39688" y="880533"/>
            <a:ext cx="9072911" cy="661966"/>
          </a:xfrm>
        </p:spPr>
        <p:txBody>
          <a:bodyPr anchor="t">
            <a:noAutofit/>
          </a:bodyPr>
          <a:lstStyle>
            <a:lvl1pPr algn="l">
              <a:defRPr sz="4000">
                <a:solidFill>
                  <a:srgbClr val="004A6C"/>
                </a:solidFill>
              </a:defRPr>
            </a:lvl1pPr>
          </a:lstStyle>
          <a:p>
            <a:r>
              <a:rPr lang="en-EE"/>
              <a:t>Headline 40pt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89492-0A10-3C2D-1835-0606611266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30615" y="192840"/>
            <a:ext cx="2681984" cy="57868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8A89B9-89EA-7854-D3AE-B760850F3C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2587" y="2078578"/>
            <a:ext cx="11426826" cy="43307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33890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ash/>
        <p:sndAc>
          <p:stSnd>
            <p:snd r:embed="rId1" name="arrow.wav"/>
          </p:stSnd>
        </p:sndAc>
      </p:transition>
    </mc:Choice>
    <mc:Fallback>
      <p:transition spd="slow">
        <p:fade/>
        <p:sndAc>
          <p:stSnd>
            <p:snd r:embed="rId1" name="arrow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B8765-FF40-8F45-BC59-33AE6AEF6D81}" type="datetimeFigureOut">
              <a:rPr lang="en-EE" smtClean="0"/>
              <a:t>12/21/2023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D8D3-1410-DC4F-A8A8-A604861570E2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83410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ash/>
        <p:sndAc>
          <p:stSnd>
            <p:snd r:embed="rId1" name="arrow.wav"/>
          </p:stSnd>
        </p:sndAc>
      </p:transition>
    </mc:Choice>
    <mc:Fallback>
      <p:transition spd="slow">
        <p:fade/>
        <p:sndAc>
          <p:stSnd>
            <p:snd r:embed="rId1" name="arrow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B8765-FF40-8F45-BC59-33AE6AEF6D81}" type="datetimeFigureOut">
              <a:rPr lang="en-EE" smtClean="0"/>
              <a:t>12/21/2023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D8D3-1410-DC4F-A8A8-A604861570E2}" type="slidenum">
              <a:rPr lang="en-EE" smtClean="0"/>
              <a:t>‹#›</a:t>
            </a:fld>
            <a:endParaRPr lang="en-E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76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ash/>
        <p:sndAc>
          <p:stSnd>
            <p:snd r:embed="rId1" name="arrow.wav"/>
          </p:stSnd>
        </p:sndAc>
      </p:transition>
    </mc:Choice>
    <mc:Fallback>
      <p:transition spd="slow">
        <p:fade/>
        <p:sndAc>
          <p:stSnd>
            <p:snd r:embed="rId1" name="arrow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B8765-FF40-8F45-BC59-33AE6AEF6D81}" type="datetimeFigureOut">
              <a:rPr lang="en-EE" smtClean="0"/>
              <a:t>12/21/2023</a:t>
            </a:fld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D8D3-1410-DC4F-A8A8-A604861570E2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40624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ash/>
        <p:sndAc>
          <p:stSnd>
            <p:snd r:embed="rId1" name="arrow.wav"/>
          </p:stSnd>
        </p:sndAc>
      </p:transition>
    </mc:Choice>
    <mc:Fallback>
      <p:transition spd="slow">
        <p:fade/>
        <p:sndAc>
          <p:stSnd>
            <p:snd r:embed="rId1" name="arrow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B8765-FF40-8F45-BC59-33AE6AEF6D81}" type="datetimeFigureOut">
              <a:rPr lang="en-EE" smtClean="0"/>
              <a:t>12/21/2023</a:t>
            </a:fld>
            <a:endParaRPr lang="en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D8D3-1410-DC4F-A8A8-A604861570E2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15686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ash/>
        <p:sndAc>
          <p:stSnd>
            <p:snd r:embed="rId1" name="arrow.wav"/>
          </p:stSnd>
        </p:sndAc>
      </p:transition>
    </mc:Choice>
    <mc:Fallback>
      <p:transition spd="slow">
        <p:fade/>
        <p:sndAc>
          <p:stSnd>
            <p:snd r:embed="rId1" name="arrow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B8765-FF40-8F45-BC59-33AE6AEF6D81}" type="datetimeFigureOut">
              <a:rPr lang="en-EE" smtClean="0"/>
              <a:t>12/21/2023</a:t>
            </a:fld>
            <a:endParaRPr lang="en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D8D3-1410-DC4F-A8A8-A604861570E2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514821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ash/>
        <p:sndAc>
          <p:stSnd>
            <p:snd r:embed="rId1" name="arrow.wav"/>
          </p:stSnd>
        </p:sndAc>
      </p:transition>
    </mc:Choice>
    <mc:Fallback>
      <p:transition spd="slow">
        <p:fade/>
        <p:sndAc>
          <p:stSnd>
            <p:snd r:embed="rId1" name="arrow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B8765-FF40-8F45-BC59-33AE6AEF6D81}" type="datetimeFigureOut">
              <a:rPr lang="en-EE" smtClean="0"/>
              <a:t>12/21/2023</a:t>
            </a:fld>
            <a:endParaRPr lang="en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D8D3-1410-DC4F-A8A8-A604861570E2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768161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ash/>
        <p:sndAc>
          <p:stSnd>
            <p:snd r:embed="rId1" name="arrow.wav"/>
          </p:stSnd>
        </p:sndAc>
      </p:transition>
    </mc:Choice>
    <mc:Fallback>
      <p:transition spd="slow">
        <p:fade/>
        <p:sndAc>
          <p:stSnd>
            <p:snd r:embed="rId1" name="arrow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7DB8765-FF40-8F45-BC59-33AE6AEF6D81}" type="datetimeFigureOut">
              <a:rPr lang="en-EE" smtClean="0"/>
              <a:t>12/21/2023</a:t>
            </a:fld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36CD8D3-1410-DC4F-A8A8-A604861570E2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189071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ash/>
        <p:sndAc>
          <p:stSnd>
            <p:snd r:embed="rId1" name="arrow.wav"/>
          </p:stSnd>
        </p:sndAc>
      </p:transition>
    </mc:Choice>
    <mc:Fallback>
      <p:transition spd="slow">
        <p:fade/>
        <p:sndAc>
          <p:stSnd>
            <p:snd r:embed="rId1" name="arrow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B8765-FF40-8F45-BC59-33AE6AEF6D81}" type="datetimeFigureOut">
              <a:rPr lang="en-EE" smtClean="0"/>
              <a:t>12/21/2023</a:t>
            </a:fld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CD8D3-1410-DC4F-A8A8-A604861570E2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64684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ash/>
        <p:sndAc>
          <p:stSnd>
            <p:snd r:embed="rId1" name="arrow.wav"/>
          </p:stSnd>
        </p:sndAc>
      </p:transition>
    </mc:Choice>
    <mc:Fallback>
      <p:transition spd="slow">
        <p:fade/>
        <p:sndAc>
          <p:stSnd>
            <p:snd r:embed="rId1" name="arrow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7DB8765-FF40-8F45-BC59-33AE6AEF6D81}" type="datetimeFigureOut">
              <a:rPr lang="en-EE" smtClean="0"/>
              <a:t>12/21/2023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36CD8D3-1410-DC4F-A8A8-A604861570E2}" type="slidenum">
              <a:rPr lang="en-EE" smtClean="0"/>
              <a:t>‹#›</a:t>
            </a:fld>
            <a:endParaRPr lang="en-E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21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4" r:id="rId13"/>
    <p:sldLayoutId id="2147483663" r:id="rId14"/>
  </p:sldLayoutIdLst>
  <mc:AlternateContent xmlns:mc="http://schemas.openxmlformats.org/markup-compatibility/2006">
    <mc:Choice xmlns:p14="http://schemas.microsoft.com/office/powerpoint/2010/main" Requires="p14">
      <p:transition spd="slow" p14:dur="3000">
        <p14:flash/>
        <p:sndAc>
          <p:stSnd>
            <p:snd r:embed="rId16" name="arrow.wav"/>
          </p:stSnd>
        </p:sndAc>
      </p:transition>
    </mc:Choice>
    <mc:Fallback>
      <p:transition spd="slow">
        <p:fade/>
        <p:sndAc>
          <p:stSnd>
            <p:snd r:embed="rId16" name="arrow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9.png"/><Relationship Id="rId10" Type="http://schemas.openxmlformats.org/officeDocument/2006/relationships/image" Target="../media/image22.jpg"/><Relationship Id="rId4" Type="http://schemas.openxmlformats.org/officeDocument/2006/relationships/audio" Target="../media/audio1.wav"/><Relationship Id="rId9" Type="http://schemas.openxmlformats.org/officeDocument/2006/relationships/image" Target="../media/image21.jp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9.png"/><Relationship Id="rId7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2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jpg"/><Relationship Id="rId12" Type="http://schemas.openxmlformats.org/officeDocument/2006/relationships/image" Target="../media/image41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jpg"/><Relationship Id="rId11" Type="http://schemas.openxmlformats.org/officeDocument/2006/relationships/image" Target="../media/image40.jpg"/><Relationship Id="rId5" Type="http://schemas.openxmlformats.org/officeDocument/2006/relationships/image" Target="../media/image9.png"/><Relationship Id="rId15" Type="http://schemas.openxmlformats.org/officeDocument/2006/relationships/image" Target="../media/image44.png"/><Relationship Id="rId10" Type="http://schemas.openxmlformats.org/officeDocument/2006/relationships/image" Target="../media/image39.jpg"/><Relationship Id="rId4" Type="http://schemas.openxmlformats.org/officeDocument/2006/relationships/audio" Target="../media/audio1.wav"/><Relationship Id="rId9" Type="http://schemas.openxmlformats.org/officeDocument/2006/relationships/image" Target="../media/image38.jpg"/><Relationship Id="rId14" Type="http://schemas.openxmlformats.org/officeDocument/2006/relationships/image" Target="../media/image4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7E516F2F-28D2-51FE-4C71-3AB43A72D120}"/>
              </a:ext>
            </a:extLst>
          </p:cNvPr>
          <p:cNvSpPr txBox="1">
            <a:spLocks/>
          </p:cNvSpPr>
          <p:nvPr/>
        </p:nvSpPr>
        <p:spPr>
          <a:xfrm>
            <a:off x="5073806" y="936702"/>
            <a:ext cx="6423926" cy="2247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bs-Latn-BA" sz="3600" dirty="0">
              <a:solidFill>
                <a:schemeClr val="bg1"/>
              </a:solidFill>
              <a:latin typeface="PF Square Sans Pro"/>
            </a:endParaRPr>
          </a:p>
          <a:p>
            <a:endParaRPr lang="bs-Latn-BA" sz="3600" dirty="0">
              <a:solidFill>
                <a:schemeClr val="bg1"/>
              </a:solidFill>
              <a:latin typeface="PF Square Sans Pro"/>
            </a:endParaRPr>
          </a:p>
          <a:p>
            <a:r>
              <a:rPr lang="bs-Latn-BA" sz="5400" dirty="0">
                <a:solidFill>
                  <a:schemeClr val="bg1"/>
                </a:solidFill>
                <a:latin typeface="PF Square Sans Pro"/>
              </a:rPr>
              <a:t>DISEMINATION</a:t>
            </a:r>
          </a:p>
          <a:p>
            <a:endParaRPr lang="bs-Latn-BA" sz="3600" dirty="0">
              <a:solidFill>
                <a:schemeClr val="bg1"/>
              </a:solidFill>
              <a:latin typeface="PF Square Sans Pro"/>
            </a:endParaRPr>
          </a:p>
          <a:p>
            <a:r>
              <a:rPr lang="en-GB" sz="3600" dirty="0">
                <a:solidFill>
                  <a:schemeClr val="bg1"/>
                </a:solidFill>
                <a:latin typeface="PF Square Sans Pro"/>
              </a:rPr>
              <a:t>ERASMUS PROJECT: Short-term exchanges of groups of Pupils </a:t>
            </a:r>
          </a:p>
          <a:p>
            <a:r>
              <a:rPr lang="en-GB" sz="3600" dirty="0">
                <a:solidFill>
                  <a:schemeClr val="bg1"/>
                </a:solidFill>
                <a:latin typeface="PF Square Sans Pro"/>
              </a:rPr>
              <a:t>2020-1-PT01-KA229-078448</a:t>
            </a:r>
          </a:p>
          <a:p>
            <a:r>
              <a:rPr lang="en-GB" sz="3600" dirty="0">
                <a:solidFill>
                  <a:schemeClr val="bg1"/>
                </a:solidFill>
                <a:latin typeface="PF Square Sans Pro"/>
              </a:rPr>
              <a:t>PRIMARY MUNICIPAL SCHOOL DITURIA</a:t>
            </a:r>
          </a:p>
          <a:p>
            <a:r>
              <a:rPr lang="en-GB" sz="3600" dirty="0">
                <a:solidFill>
                  <a:schemeClr val="bg1"/>
                </a:solidFill>
                <a:latin typeface="PF Square Sans Pro"/>
              </a:rPr>
              <a:t>SARAJ/NORTH MACEDONIA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F532C8D-79D7-B624-B6B0-936895B7D65E}"/>
              </a:ext>
            </a:extLst>
          </p:cNvPr>
          <p:cNvSpPr txBox="1">
            <a:spLocks/>
          </p:cNvSpPr>
          <p:nvPr/>
        </p:nvSpPr>
        <p:spPr>
          <a:xfrm>
            <a:off x="5469466" y="5935903"/>
            <a:ext cx="6028266" cy="603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E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GB" i="1" dirty="0">
                <a:solidFill>
                  <a:srgbClr val="004A6C"/>
                </a:solidFill>
              </a:rPr>
              <a:t>30/11/2023</a:t>
            </a:r>
            <a:endParaRPr lang="en-GB" sz="1800" i="1" dirty="0">
              <a:solidFill>
                <a:srgbClr val="004A6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6A95FD-8A28-6939-1D3C-DBB9DF3BE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197" y="5762095"/>
            <a:ext cx="3359187" cy="640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63A75B-1EE9-8FC7-DC07-EC88661545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1367" y="0"/>
            <a:ext cx="2799471" cy="2453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689DEE-BC0F-32EF-842E-D00309E54D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1102" y="5659390"/>
            <a:ext cx="1170486" cy="1156468"/>
          </a:xfrm>
          <a:prstGeom prst="rect">
            <a:avLst/>
          </a:prstGeom>
        </p:spPr>
      </p:pic>
      <p:pic>
        <p:nvPicPr>
          <p:cNvPr id="11" name="fm-freemusic-inspiring-optimistic-upbeat-energetic-guitar-rhythm(chosic.com)">
            <a:hlinkClick r:id="" action="ppaction://media"/>
            <a:extLst>
              <a:ext uri="{FF2B5EF4-FFF2-40B4-BE49-F238E27FC236}">
                <a16:creationId xmlns:a16="http://schemas.microsoft.com/office/drawing/2014/main" id="{32E0F77F-2297-A6F4-583E-7D5C5DA1B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1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ash/>
        <p:sndAc>
          <p:stSnd>
            <p:snd r:embed="rId5" name="arrow.wav"/>
          </p:stSnd>
        </p:sndAc>
      </p:transition>
    </mc:Choice>
    <mc:Fallback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40B9FE4-6800-72E4-1759-D25657833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900502"/>
              </p:ext>
            </p:extLst>
          </p:nvPr>
        </p:nvGraphicFramePr>
        <p:xfrm>
          <a:off x="594188" y="3657600"/>
          <a:ext cx="11003624" cy="226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725">
                  <a:extLst>
                    <a:ext uri="{9D8B030D-6E8A-4147-A177-3AD203B41FA5}">
                      <a16:colId xmlns:a16="http://schemas.microsoft.com/office/drawing/2014/main" val="4227525389"/>
                    </a:ext>
                  </a:extLst>
                </a:gridCol>
                <a:gridCol w="2200725">
                  <a:extLst>
                    <a:ext uri="{9D8B030D-6E8A-4147-A177-3AD203B41FA5}">
                      <a16:colId xmlns:a16="http://schemas.microsoft.com/office/drawing/2014/main" val="668570169"/>
                    </a:ext>
                  </a:extLst>
                </a:gridCol>
                <a:gridCol w="2317850">
                  <a:extLst>
                    <a:ext uri="{9D8B030D-6E8A-4147-A177-3AD203B41FA5}">
                      <a16:colId xmlns:a16="http://schemas.microsoft.com/office/drawing/2014/main" val="1625297256"/>
                    </a:ext>
                  </a:extLst>
                </a:gridCol>
                <a:gridCol w="2116476">
                  <a:extLst>
                    <a:ext uri="{9D8B030D-6E8A-4147-A177-3AD203B41FA5}">
                      <a16:colId xmlns:a16="http://schemas.microsoft.com/office/drawing/2014/main" val="1032847734"/>
                    </a:ext>
                  </a:extLst>
                </a:gridCol>
                <a:gridCol w="2167848">
                  <a:extLst>
                    <a:ext uri="{9D8B030D-6E8A-4147-A177-3AD203B41FA5}">
                      <a16:colId xmlns:a16="http://schemas.microsoft.com/office/drawing/2014/main" val="3676991856"/>
                    </a:ext>
                  </a:extLst>
                </a:gridCol>
              </a:tblGrid>
              <a:tr h="226176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PF Square Sans Pro" panose="02000506040000020004"/>
                        </a:rPr>
                        <a:t>a space for connecting EMJMD, EMJM and EMDM project team members</a:t>
                      </a:r>
                      <a:endParaRPr lang="en-150" b="0" dirty="0">
                        <a:solidFill>
                          <a:srgbClr val="FFFFFF"/>
                        </a:solidFill>
                        <a:latin typeface="PF Square Sans Pro" panose="02000506040000020004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PF Square Sans Pro" panose="02000506040000020004"/>
                        </a:rPr>
                        <a:t>a space for  supporting peer-to-peer learning and sharing best practices</a:t>
                      </a:r>
                      <a:endParaRPr lang="en-150" b="0">
                        <a:solidFill>
                          <a:srgbClr val="FFFFFF"/>
                        </a:solidFill>
                        <a:latin typeface="PF Square Sans Pro" panose="0200050604000002000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PF Square Sans Pro" panose="02000506040000020004"/>
                        </a:rPr>
                        <a:t>a digital platform for engagement allowing people to collaborate across the Erasmus Mundus landscape</a:t>
                      </a:r>
                      <a:endParaRPr lang="en-150" b="0">
                        <a:solidFill>
                          <a:srgbClr val="FFFFFF"/>
                        </a:solidFill>
                        <a:latin typeface="PF Square Sans Pro" panose="0200050604000002000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PF Square Sans Pro" panose="02000506040000020004"/>
                        </a:rPr>
                        <a:t>a subsection of the umbrella “Erasmus Networks Platform”</a:t>
                      </a:r>
                      <a:endParaRPr lang="en-150" b="0">
                        <a:solidFill>
                          <a:srgbClr val="FFFFFF"/>
                        </a:solidFill>
                        <a:latin typeface="PF Square Sans Pro" panose="0200050604000002000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PF Square Sans Pro" panose="02000506040000020004"/>
                        </a:rPr>
                        <a:t>managed by NTT DATA for the EMSI under a service contract with the Education and Culture Executive Agency </a:t>
                      </a:r>
                      <a:endParaRPr lang="en-150" b="0" dirty="0">
                        <a:solidFill>
                          <a:srgbClr val="FFFFFF"/>
                        </a:solidFill>
                        <a:latin typeface="PF Square Sans Pro" panose="0200050604000002000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728214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504E084-3D2D-8C88-30A9-2F44E58E4C08}"/>
              </a:ext>
            </a:extLst>
          </p:cNvPr>
          <p:cNvSpPr txBox="1"/>
          <p:nvPr/>
        </p:nvSpPr>
        <p:spPr>
          <a:xfrm>
            <a:off x="2835194" y="215720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/>
            <a:endParaRPr lang="en-150" sz="3200" b="1" dirty="0">
              <a:solidFill>
                <a:srgbClr val="205366"/>
              </a:solidFill>
              <a:latin typeface="PF Square Sans Pro" panose="020005060400000200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7D853C-6CEB-16BC-DF16-ADAF2B2E87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820"/>
          <a:stretch/>
        </p:blipFill>
        <p:spPr>
          <a:xfrm>
            <a:off x="1117471" y="820889"/>
            <a:ext cx="9427865" cy="50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32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ash/>
        <p:sndAc>
          <p:stSnd>
            <p:snd r:embed="rId3" name="arrow.wav"/>
          </p:stSnd>
        </p:sndAc>
      </p:transition>
    </mc:Choice>
    <mc:Fallback>
      <p:transition spd="slow">
        <p:fade/>
        <p:sndAc>
          <p:stSnd>
            <p:snd r:embed="rId3" name="arrow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4EC2AC51-517C-3655-0AE8-769E09994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11668"/>
            <a:ext cx="12192000" cy="41463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6C4DAA-67F9-6516-0A29-ACA289123C52}"/>
              </a:ext>
            </a:extLst>
          </p:cNvPr>
          <p:cNvSpPr txBox="1"/>
          <p:nvPr/>
        </p:nvSpPr>
        <p:spPr>
          <a:xfrm>
            <a:off x="602165" y="256478"/>
            <a:ext cx="1072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FIRST MOBILITY SPORT– ANAMUR, MERSIN, TURKEY</a:t>
            </a:r>
          </a:p>
          <a:p>
            <a:pPr algn="ctr"/>
            <a:r>
              <a:rPr lang="bs-Latn-B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23 – 27.05.2022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9D120C0-8439-16E7-DBBE-793976C44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072757"/>
              </p:ext>
            </p:extLst>
          </p:nvPr>
        </p:nvGraphicFramePr>
        <p:xfrm>
          <a:off x="3697001" y="1293843"/>
          <a:ext cx="4393581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650">
                  <a:extLst>
                    <a:ext uri="{9D8B030D-6E8A-4147-A177-3AD203B41FA5}">
                      <a16:colId xmlns:a16="http://schemas.microsoft.com/office/drawing/2014/main" val="3482245889"/>
                    </a:ext>
                  </a:extLst>
                </a:gridCol>
                <a:gridCol w="2575931">
                  <a:extLst>
                    <a:ext uri="{9D8B030D-6E8A-4147-A177-3AD203B41FA5}">
                      <a16:colId xmlns:a16="http://schemas.microsoft.com/office/drawing/2014/main" val="3085398798"/>
                    </a:ext>
                  </a:extLst>
                </a:gridCol>
              </a:tblGrid>
              <a:tr h="198166">
                <a:tc>
                  <a:txBody>
                    <a:bodyPr/>
                    <a:lstStyle/>
                    <a:p>
                      <a:r>
                        <a:rPr lang="en-GB" dirty="0"/>
                        <a:t>TEACHERS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s-Latn-BA" dirty="0"/>
                        <a:t>STUDENTS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316240"/>
                  </a:ext>
                </a:extLst>
              </a:tr>
              <a:tr h="123853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Izeta </a:t>
                      </a:r>
                      <a:r>
                        <a:rPr lang="en-GB" dirty="0" err="1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Babachikj</a:t>
                      </a:r>
                      <a:endParaRPr lang="en-GB" dirty="0">
                        <a:solidFill>
                          <a:srgbClr val="0070C0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err="1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Lejla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 Abazi</a:t>
                      </a:r>
                    </a:p>
                    <a:p>
                      <a:r>
                        <a:rPr lang="en-GB" dirty="0" err="1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Firdez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Fejzula</a:t>
                      </a:r>
                      <a:endParaRPr lang="en-GB" dirty="0">
                        <a:solidFill>
                          <a:srgbClr val="0070C0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err="1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Nusran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Megdi</a:t>
                      </a:r>
                      <a:endParaRPr lang="en-GB" dirty="0">
                        <a:solidFill>
                          <a:srgbClr val="0070C0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err="1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Zejnep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Zumeri</a:t>
                      </a:r>
                      <a:endParaRPr lang="en-GB" dirty="0">
                        <a:solidFill>
                          <a:srgbClr val="0070C0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en-GB" dirty="0">
                        <a:solidFill>
                          <a:srgbClr val="0070C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s-Latn-BA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Furkan Emini</a:t>
                      </a:r>
                    </a:p>
                    <a:p>
                      <a:r>
                        <a:rPr lang="bs-Latn-BA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Ena Sadrikj</a:t>
                      </a:r>
                    </a:p>
                    <a:p>
                      <a:r>
                        <a:rPr lang="bs-Latn-BA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Merjem Zekjovikj</a:t>
                      </a:r>
                    </a:p>
                    <a:p>
                      <a:r>
                        <a:rPr lang="bs-Latn-BA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Meljita Bisljimi</a:t>
                      </a:r>
                    </a:p>
                    <a:p>
                      <a:r>
                        <a:rPr lang="bs-Latn-BA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Fitim Memishi</a:t>
                      </a:r>
                    </a:p>
                    <a:p>
                      <a:r>
                        <a:rPr lang="bs-Latn-BA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Semra Sulejmani</a:t>
                      </a:r>
                    </a:p>
                    <a:p>
                      <a:r>
                        <a:rPr lang="bs-Latn-BA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Bjondina Terzikji</a:t>
                      </a:r>
                    </a:p>
                    <a:p>
                      <a:r>
                        <a:rPr lang="bs-Latn-BA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Ejesa Zuberi</a:t>
                      </a:r>
                      <a:endParaRPr lang="en-GB" dirty="0">
                        <a:solidFill>
                          <a:srgbClr val="0070C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297244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98A8CDFD-1D81-6269-E6B9-49D5655FF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1336" y="964364"/>
            <a:ext cx="2857343" cy="21370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1CEE07-0022-3376-FFE9-0BEC11F9D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2164" y="1351775"/>
            <a:ext cx="2777349" cy="20772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D1696C-D5A8-CBC5-B2A8-AC097C9C9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6298" y="3945602"/>
            <a:ext cx="3730184" cy="27898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B671297-2CC1-B9BB-E96A-AEF8566499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231" y="4238140"/>
            <a:ext cx="3309954" cy="24755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D733101-2EBF-223B-394D-9F3CBCE6F9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5703" y="4188724"/>
            <a:ext cx="3375438" cy="252498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45ECD5A-E9EE-744E-145D-BBC3420B64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157" y="3199031"/>
            <a:ext cx="4230589" cy="190588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94E36C8-C8B5-59EC-D0E0-4740E30E78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0926" y="2410659"/>
            <a:ext cx="3481362" cy="15687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A6A48DE-A392-E636-6ABE-DA3802297C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3560" y="5275054"/>
            <a:ext cx="3082554" cy="138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ash/>
        <p:sndAc>
          <p:stSnd>
            <p:snd r:embed="rId2" name="arrow.wav"/>
          </p:stSnd>
        </p:sndAc>
      </p:transition>
    </mc:Choice>
    <mc:Fallback>
      <p:transition spd="slow">
        <p:fade/>
        <p:sndAc>
          <p:stSnd>
            <p:snd r:embed="rId2" name="arrow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4EC2AC51-517C-3655-0AE8-769E09994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11668"/>
            <a:ext cx="12192000" cy="41463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6C4DAA-67F9-6516-0A29-ACA289123C52}"/>
              </a:ext>
            </a:extLst>
          </p:cNvPr>
          <p:cNvSpPr txBox="1"/>
          <p:nvPr/>
        </p:nvSpPr>
        <p:spPr>
          <a:xfrm>
            <a:off x="602165" y="256478"/>
            <a:ext cx="1072747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s-Latn-BA" sz="24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SECOND MOBILITY MUSIC – DITURIA, SARAJ, NORTH MACEDONIA</a:t>
            </a:r>
          </a:p>
          <a:p>
            <a:pPr algn="ctr"/>
            <a:r>
              <a:rPr lang="bs-Latn-BA" sz="2400" b="1" dirty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14 – 18.11.2022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9D120C0-8439-16E7-DBBE-793976C44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198881"/>
              </p:ext>
            </p:extLst>
          </p:nvPr>
        </p:nvGraphicFramePr>
        <p:xfrm>
          <a:off x="3981677" y="1490820"/>
          <a:ext cx="4393581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650">
                  <a:extLst>
                    <a:ext uri="{9D8B030D-6E8A-4147-A177-3AD203B41FA5}">
                      <a16:colId xmlns:a16="http://schemas.microsoft.com/office/drawing/2014/main" val="3482245889"/>
                    </a:ext>
                  </a:extLst>
                </a:gridCol>
                <a:gridCol w="2575931">
                  <a:extLst>
                    <a:ext uri="{9D8B030D-6E8A-4147-A177-3AD203B41FA5}">
                      <a16:colId xmlns:a16="http://schemas.microsoft.com/office/drawing/2014/main" val="30853987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dirty="0"/>
                        <a:t>TEACHERS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s-Latn-BA" dirty="0"/>
                        <a:t>STUDENTS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316240"/>
                  </a:ext>
                </a:extLst>
              </a:tr>
              <a:tr h="1238538"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702030302020204" pitchFamily="66" charset="0"/>
                        </a:rPr>
                        <a:t>Izeta </a:t>
                      </a:r>
                      <a:r>
                        <a:rPr lang="en-GB" dirty="0" err="1">
                          <a:latin typeface="Comic Sans MS" panose="030F0702030302020204" pitchFamily="66" charset="0"/>
                        </a:rPr>
                        <a:t>Babachikj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err="1">
                          <a:latin typeface="Comic Sans MS" panose="030F0702030302020204" pitchFamily="66" charset="0"/>
                        </a:rPr>
                        <a:t>Lejla</a:t>
                      </a:r>
                      <a:r>
                        <a:rPr lang="en-GB" dirty="0">
                          <a:latin typeface="Comic Sans MS" panose="030F0702030302020204" pitchFamily="66" charset="0"/>
                        </a:rPr>
                        <a:t> Abazi</a:t>
                      </a:r>
                    </a:p>
                    <a:p>
                      <a:r>
                        <a:rPr lang="en-GB" dirty="0" err="1">
                          <a:latin typeface="Comic Sans MS" panose="030F0702030302020204" pitchFamily="66" charset="0"/>
                        </a:rPr>
                        <a:t>Firdez</a:t>
                      </a:r>
                      <a:r>
                        <a:rPr lang="en-GB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dirty="0" err="1">
                          <a:latin typeface="Comic Sans MS" panose="030F0702030302020204" pitchFamily="66" charset="0"/>
                        </a:rPr>
                        <a:t>Fejzula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bs-Latn-BA" dirty="0">
                          <a:latin typeface="Comic Sans MS" panose="030F0702030302020204" pitchFamily="66" charset="0"/>
                        </a:rPr>
                        <a:t>Artan Mustafa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err="1">
                          <a:latin typeface="Comic Sans MS" panose="030F0702030302020204" pitchFamily="66" charset="0"/>
                        </a:rPr>
                        <a:t>Zejnep</a:t>
                      </a:r>
                      <a:r>
                        <a:rPr lang="en-GB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dirty="0" err="1">
                          <a:latin typeface="Comic Sans MS" panose="030F0702030302020204" pitchFamily="66" charset="0"/>
                        </a:rPr>
                        <a:t>Zumeri</a:t>
                      </a:r>
                      <a:endParaRPr lang="bs-Latn-BA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bs-Latn-BA" dirty="0">
                          <a:latin typeface="Comic Sans MS" panose="030F0702030302020204" pitchFamily="66" charset="0"/>
                        </a:rPr>
                        <a:t>Ibraim Nedjipi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  <a:p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s-Latn-BA" dirty="0">
                          <a:latin typeface="Comic Sans MS" panose="030F0702030302020204" pitchFamily="66" charset="0"/>
                        </a:rPr>
                        <a:t>Furkan Emini</a:t>
                      </a:r>
                    </a:p>
                    <a:p>
                      <a:r>
                        <a:rPr lang="bs-Latn-BA" dirty="0">
                          <a:latin typeface="Comic Sans MS" panose="030F0702030302020204" pitchFamily="66" charset="0"/>
                        </a:rPr>
                        <a:t>Ena Sadrikj</a:t>
                      </a:r>
                    </a:p>
                    <a:p>
                      <a:r>
                        <a:rPr lang="bs-Latn-BA" dirty="0">
                          <a:latin typeface="Comic Sans MS" panose="030F0702030302020204" pitchFamily="66" charset="0"/>
                        </a:rPr>
                        <a:t>Merjem Zekjovikj</a:t>
                      </a:r>
                    </a:p>
                    <a:p>
                      <a:r>
                        <a:rPr lang="bs-Latn-BA" dirty="0">
                          <a:latin typeface="Comic Sans MS" panose="030F0702030302020204" pitchFamily="66" charset="0"/>
                        </a:rPr>
                        <a:t>Meljita Bisljimi</a:t>
                      </a:r>
                    </a:p>
                    <a:p>
                      <a:r>
                        <a:rPr lang="bs-Latn-BA" dirty="0">
                          <a:latin typeface="Comic Sans MS" panose="030F0702030302020204" pitchFamily="66" charset="0"/>
                        </a:rPr>
                        <a:t>Fitim Memishi</a:t>
                      </a:r>
                    </a:p>
                    <a:p>
                      <a:r>
                        <a:rPr lang="bs-Latn-BA" dirty="0">
                          <a:latin typeface="Comic Sans MS" panose="030F0702030302020204" pitchFamily="66" charset="0"/>
                        </a:rPr>
                        <a:t>Semra Sulejmani</a:t>
                      </a:r>
                    </a:p>
                    <a:p>
                      <a:r>
                        <a:rPr lang="bs-Latn-BA" dirty="0">
                          <a:latin typeface="Comic Sans MS" panose="030F0702030302020204" pitchFamily="66" charset="0"/>
                        </a:rPr>
                        <a:t>Bjondina Terzikji</a:t>
                      </a:r>
                    </a:p>
                    <a:p>
                      <a:r>
                        <a:rPr lang="bs-Latn-BA" dirty="0">
                          <a:latin typeface="Comic Sans MS" panose="030F0702030302020204" pitchFamily="66" charset="0"/>
                        </a:rPr>
                        <a:t>Ejesa Zuberi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297244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D98A619-A91E-9E94-C5FC-827147036F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503" y="4142581"/>
            <a:ext cx="3062868" cy="26808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AB8703-B1C0-15C2-BE00-39FFEF8907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503" y="2356604"/>
            <a:ext cx="3062868" cy="22971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32FF85-6F78-C16D-8C8E-A5EE4FC42E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1440" y="931650"/>
            <a:ext cx="2408198" cy="32109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503B69-A31F-044A-5CBA-070AC5280A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1440" y="3522966"/>
            <a:ext cx="3097025" cy="17412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0C46AEA-0AE3-974D-1892-315415D8CC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96101" y="4193539"/>
            <a:ext cx="2207941" cy="22079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33E60BA-3B05-3ED1-3DE4-4717CA3CEE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97952" y="5380001"/>
            <a:ext cx="3335396" cy="14779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4E18456-86E0-D33E-580C-BA361AC72E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539748"/>
            <a:ext cx="1855148" cy="26174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C667E4C-520B-DC15-46C8-D0288C39F0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62838" y="4704714"/>
            <a:ext cx="3097025" cy="2085593"/>
          </a:xfrm>
          <a:prstGeom prst="rect">
            <a:avLst/>
          </a:prstGeom>
        </p:spPr>
      </p:pic>
      <p:pic>
        <p:nvPicPr>
          <p:cNvPr id="38" name="VID-20221120-WA0161">
            <a:hlinkClick r:id="" action="ppaction://media"/>
            <a:extLst>
              <a:ext uri="{FF2B5EF4-FFF2-40B4-BE49-F238E27FC236}">
                <a16:creationId xmlns:a16="http://schemas.microsoft.com/office/drawing/2014/main" id="{1188E459-54CE-6289-5D1C-965C55508A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9311" y="1095967"/>
            <a:ext cx="2966184" cy="133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6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ash/>
        <p:sndAc>
          <p:stSnd>
            <p:snd r:embed="rId4" name="arrow.wav"/>
          </p:stSnd>
        </p:sndAc>
      </p:transition>
    </mc:Choice>
    <mc:Fallback>
      <p:transition spd="slow">
        <p:fade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9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4EC2AC51-517C-3655-0AE8-769E09994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11668"/>
            <a:ext cx="12192000" cy="41463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6C4DAA-67F9-6516-0A29-ACA289123C52}"/>
              </a:ext>
            </a:extLst>
          </p:cNvPr>
          <p:cNvSpPr txBox="1"/>
          <p:nvPr/>
        </p:nvSpPr>
        <p:spPr>
          <a:xfrm>
            <a:off x="732263" y="169432"/>
            <a:ext cx="1072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THIRD MOBILITY ART– BUCHUREST, ROMANIA</a:t>
            </a:r>
          </a:p>
          <a:p>
            <a:pPr algn="ctr"/>
            <a:r>
              <a:rPr lang="bs-Latn-BA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06 – 09.06.2023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9D120C0-8439-16E7-DBBE-793976C44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795880"/>
              </p:ext>
            </p:extLst>
          </p:nvPr>
        </p:nvGraphicFramePr>
        <p:xfrm>
          <a:off x="3379513" y="1293843"/>
          <a:ext cx="4711069" cy="3067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8997">
                  <a:extLst>
                    <a:ext uri="{9D8B030D-6E8A-4147-A177-3AD203B41FA5}">
                      <a16:colId xmlns:a16="http://schemas.microsoft.com/office/drawing/2014/main" val="3482245889"/>
                    </a:ext>
                  </a:extLst>
                </a:gridCol>
                <a:gridCol w="2762072">
                  <a:extLst>
                    <a:ext uri="{9D8B030D-6E8A-4147-A177-3AD203B41FA5}">
                      <a16:colId xmlns:a16="http://schemas.microsoft.com/office/drawing/2014/main" val="3085398798"/>
                    </a:ext>
                  </a:extLst>
                </a:gridCol>
              </a:tblGrid>
              <a:tr h="300456">
                <a:tc>
                  <a:txBody>
                    <a:bodyPr/>
                    <a:lstStyle/>
                    <a:p>
                      <a:r>
                        <a:rPr lang="en-GB" dirty="0"/>
                        <a:t>TEACHERS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s-Latn-BA" dirty="0"/>
                        <a:t>STUDENTS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316240"/>
                  </a:ext>
                </a:extLst>
              </a:tr>
              <a:tr h="1238538">
                <a:tc>
                  <a:txBody>
                    <a:bodyPr/>
                    <a:lstStyle/>
                    <a:p>
                      <a:r>
                        <a:rPr lang="en-GB" sz="1800" dirty="0" err="1">
                          <a:solidFill>
                            <a:srgbClr val="205366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Ibraim</a:t>
                      </a:r>
                      <a:r>
                        <a:rPr lang="en-GB" sz="1800" dirty="0">
                          <a:solidFill>
                            <a:srgbClr val="205366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205366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Nedjipi</a:t>
                      </a:r>
                      <a:endParaRPr lang="bs-Latn-BA" sz="1800" dirty="0">
                        <a:solidFill>
                          <a:srgbClr val="205366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bs-Latn-BA" sz="1800" dirty="0">
                          <a:solidFill>
                            <a:srgbClr val="205366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Mursel Ademi</a:t>
                      </a:r>
                      <a:endParaRPr lang="en-GB" sz="1800" dirty="0">
                        <a:solidFill>
                          <a:srgbClr val="205366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Blin </a:t>
                      </a:r>
                      <a:r>
                        <a:rPr lang="en-GB" dirty="0" err="1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Belluli</a:t>
                      </a:r>
                      <a:endParaRPr lang="bs-Latn-BA" dirty="0">
                        <a:solidFill>
                          <a:srgbClr val="0070C0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err="1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Davud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Terzikji</a:t>
                      </a:r>
                      <a:endParaRPr lang="bs-Latn-BA" dirty="0">
                        <a:solidFill>
                          <a:srgbClr val="0070C0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err="1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Anesa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Bekteshi</a:t>
                      </a:r>
                      <a:endParaRPr lang="bs-Latn-BA" dirty="0">
                        <a:solidFill>
                          <a:srgbClr val="0070C0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bs-Latn-BA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Kanita Ibraimi</a:t>
                      </a:r>
                    </a:p>
                    <a:p>
                      <a:r>
                        <a:rPr lang="bs-Latn-BA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Sahra Ljoki</a:t>
                      </a:r>
                      <a:endParaRPr lang="en-GB" dirty="0">
                        <a:solidFill>
                          <a:srgbClr val="0070C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297244"/>
                  </a:ext>
                </a:extLst>
              </a:tr>
              <a:tr h="1238538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70C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59088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15D63A7-32B4-0EFC-5DF4-D2D0E0E4C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75" y="4865497"/>
            <a:ext cx="3491554" cy="19509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EF0EB0-51F4-577B-3C4F-D40503230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1932" y="1401399"/>
            <a:ext cx="2620537" cy="26205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37C29B-3569-CC30-8ACE-D4DE102A4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5153" y="3751144"/>
            <a:ext cx="2330141" cy="31068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44B9F0-BD92-9951-362A-0D0C5A0407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7754" y="4483845"/>
            <a:ext cx="1781408" cy="23752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B6EDF3-EDE3-4A03-68ED-65B2310039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8675" y="4309961"/>
            <a:ext cx="3491554" cy="26186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27BF5C-12E5-2DA0-07A6-322D69F70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74" y="779047"/>
            <a:ext cx="2375211" cy="23752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1E7AAF-DDAA-D62F-7CAC-AF9A2CCC44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6405" y="2382980"/>
            <a:ext cx="1981145" cy="26415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849D0D-A023-5816-1471-0298F732DE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504" y="3050330"/>
            <a:ext cx="1721424" cy="18339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35AAE91-A437-9ED5-1267-6CF62DCD18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38505" y="3232053"/>
            <a:ext cx="1781408" cy="178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01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ash/>
        <p:sndAc>
          <p:stSnd>
            <p:snd r:embed="rId2" name="arrow.wav"/>
          </p:stSnd>
        </p:sndAc>
      </p:transition>
    </mc:Choice>
    <mc:Fallback>
      <p:transition spd="slow">
        <p:fade/>
        <p:sndAc>
          <p:stSnd>
            <p:snd r:embed="rId2" name="arrow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4EC2AC51-517C-3655-0AE8-769E09994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11668"/>
            <a:ext cx="12192000" cy="41463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6C4DAA-67F9-6516-0A29-ACA289123C52}"/>
              </a:ext>
            </a:extLst>
          </p:cNvPr>
          <p:cNvSpPr txBox="1"/>
          <p:nvPr/>
        </p:nvSpPr>
        <p:spPr>
          <a:xfrm>
            <a:off x="732263" y="169432"/>
            <a:ext cx="1072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FOURTH MOBILITY SPORT– TADIM, PORTUGAL</a:t>
            </a:r>
          </a:p>
          <a:p>
            <a:pPr algn="ctr"/>
            <a:r>
              <a:rPr lang="bs-Latn-BA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 – 10.03.2023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9D120C0-8439-16E7-DBBE-793976C44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743198"/>
              </p:ext>
            </p:extLst>
          </p:nvPr>
        </p:nvGraphicFramePr>
        <p:xfrm>
          <a:off x="3982971" y="1051613"/>
          <a:ext cx="4711069" cy="3067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8997">
                  <a:extLst>
                    <a:ext uri="{9D8B030D-6E8A-4147-A177-3AD203B41FA5}">
                      <a16:colId xmlns:a16="http://schemas.microsoft.com/office/drawing/2014/main" val="3482245889"/>
                    </a:ext>
                  </a:extLst>
                </a:gridCol>
                <a:gridCol w="2762072">
                  <a:extLst>
                    <a:ext uri="{9D8B030D-6E8A-4147-A177-3AD203B41FA5}">
                      <a16:colId xmlns:a16="http://schemas.microsoft.com/office/drawing/2014/main" val="3085398798"/>
                    </a:ext>
                  </a:extLst>
                </a:gridCol>
              </a:tblGrid>
              <a:tr h="300456">
                <a:tc>
                  <a:txBody>
                    <a:bodyPr/>
                    <a:lstStyle/>
                    <a:p>
                      <a:r>
                        <a:rPr lang="en-GB" dirty="0"/>
                        <a:t>TEACHERS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s-Latn-BA" dirty="0"/>
                        <a:t>STUDENTS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316240"/>
                  </a:ext>
                </a:extLst>
              </a:tr>
              <a:tr h="1238538">
                <a:tc>
                  <a:txBody>
                    <a:bodyPr/>
                    <a:lstStyle/>
                    <a:p>
                      <a:r>
                        <a:rPr lang="en-GB" sz="1800" dirty="0" err="1">
                          <a:solidFill>
                            <a:srgbClr val="205366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Ibraim</a:t>
                      </a:r>
                      <a:r>
                        <a:rPr lang="en-GB" sz="1800" dirty="0">
                          <a:solidFill>
                            <a:srgbClr val="205366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dirty="0" err="1">
                          <a:solidFill>
                            <a:srgbClr val="205366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Nedjipi</a:t>
                      </a:r>
                      <a:endParaRPr lang="bs-Latn-BA" sz="1800" dirty="0">
                        <a:solidFill>
                          <a:srgbClr val="205366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bs-Latn-BA" sz="1800" dirty="0">
                          <a:solidFill>
                            <a:srgbClr val="205366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Izeta Babachikj</a:t>
                      </a:r>
                    </a:p>
                    <a:p>
                      <a:r>
                        <a:rPr lang="en-GB" sz="1800" dirty="0">
                          <a:solidFill>
                            <a:srgbClr val="205366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Kadir </a:t>
                      </a:r>
                      <a:r>
                        <a:rPr lang="en-GB" sz="1800" dirty="0" err="1">
                          <a:solidFill>
                            <a:srgbClr val="205366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Nedjipi</a:t>
                      </a:r>
                      <a:endParaRPr lang="en-GB" sz="1800" dirty="0">
                        <a:solidFill>
                          <a:srgbClr val="205366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dirty="0" err="1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Munisa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Farizi</a:t>
                      </a:r>
                      <a:endParaRPr lang="bs-Latn-BA" dirty="0">
                        <a:solidFill>
                          <a:srgbClr val="0070C0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Melisa </a:t>
                      </a:r>
                      <a:r>
                        <a:rPr lang="en-GB" dirty="0" err="1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Nuredin</a:t>
                      </a:r>
                      <a:endParaRPr lang="bs-Latn-BA" dirty="0">
                        <a:solidFill>
                          <a:srgbClr val="0070C0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bs-Latn-BA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Erza Bekteshi</a:t>
                      </a:r>
                    </a:p>
                    <a:p>
                      <a:r>
                        <a:rPr lang="bs-Latn-BA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Arbesa Idrizi</a:t>
                      </a:r>
                    </a:p>
                    <a:p>
                      <a:r>
                        <a:rPr lang="bs-Latn-BA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Zejneb Shaipi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297244"/>
                  </a:ext>
                </a:extLst>
              </a:tr>
              <a:tr h="1238538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70C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59088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76EE091-0DC7-0C7B-D239-EC7C2E33F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3056330" y="4338354"/>
            <a:ext cx="3282176" cy="2461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9780C1-60AF-9BFD-2DA0-D3DB6070B4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41" y="5408412"/>
            <a:ext cx="3053657" cy="1404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7640AA-D444-2C8F-FF4C-83A6F73169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3655" y="4581890"/>
            <a:ext cx="3917164" cy="2203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3EB2B9-CA76-D6E7-AEA2-457F13A0BF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5145" y="4359380"/>
            <a:ext cx="1788273" cy="23843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8EB4F5-9758-76E8-62DA-7F021E1869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9682" y="1746772"/>
            <a:ext cx="2025571" cy="27007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BB858A-BE92-BEB8-C125-E485671700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375" y="650705"/>
            <a:ext cx="2859395" cy="19068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8BE1F3-AB19-0B5A-3EBF-0586568B33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2147222" y="2542589"/>
            <a:ext cx="2550196" cy="17006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988B19-95FA-CA97-9BA9-4770F5DB31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137" y="2554142"/>
            <a:ext cx="2106366" cy="14046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336A7E4-7126-7E68-38FD-0170D68936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242" y="3958825"/>
            <a:ext cx="3053659" cy="1404683"/>
          </a:xfrm>
          <a:prstGeom prst="rect">
            <a:avLst/>
          </a:prstGeom>
        </p:spPr>
      </p:pic>
      <p:pic>
        <p:nvPicPr>
          <p:cNvPr id="28" name="VIDEO PORTUGAL">
            <a:hlinkClick r:id="" action="ppaction://media"/>
            <a:extLst>
              <a:ext uri="{FF2B5EF4-FFF2-40B4-BE49-F238E27FC236}">
                <a16:creationId xmlns:a16="http://schemas.microsoft.com/office/drawing/2014/main" id="{A2501391-DA84-6AF9-2590-7ECB13F50C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16608" y="2946180"/>
            <a:ext cx="4101356" cy="18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ash/>
        <p:sndAc>
          <p:stSnd>
            <p:snd r:embed="rId4" name="arrow.wav"/>
          </p:stSnd>
        </p:sndAc>
      </p:transition>
    </mc:Choice>
    <mc:Fallback>
      <p:transition spd="slow">
        <p:fade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AA24C9-5862-392B-47F0-AF29127C0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320" y="5854262"/>
            <a:ext cx="2682864" cy="8837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CCA6BA-D782-5DA4-0068-1C3C24602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269" y="0"/>
            <a:ext cx="6787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80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ash/>
        <p:sndAc>
          <p:stSnd>
            <p:snd r:embed="rId2" name="arrow.wav"/>
          </p:stSnd>
        </p:sndAc>
      </p:transition>
    </mc:Choice>
    <mc:Fallback>
      <p:transition spd="slow">
        <p:fade/>
        <p:sndAc>
          <p:stSnd>
            <p:snd r:embed="rId2" name="arrow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24537-851D-1B86-6E43-61E02D5CB9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>
                <a:solidFill>
                  <a:srgbClr val="004A6B"/>
                </a:solidFill>
                <a:effectLst/>
                <a:latin typeface="PF Square Sans Pro" panose="02000506040000020004" pitchFamily="2" charset="0"/>
              </a:rPr>
              <a:t>Thank you!</a:t>
            </a:r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60209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>
        <p14:flash/>
        <p:sndAc>
          <p:stSnd>
            <p:snd r:embed="rId2" name="drumroll.wav"/>
          </p:stSnd>
        </p:sndAc>
      </p:transition>
    </mc:Choice>
    <mc:Fallback>
      <p:transition spd="slow">
        <p:fade/>
        <p:sndAc>
          <p:stSnd>
            <p:snd r:embed="rId2" name="drumroll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9664fc-cc2d-43bf-b1d5-a277c7e04c4a">
      <Terms xmlns="http://schemas.microsoft.com/office/infopath/2007/PartnerControls"/>
    </lcf76f155ced4ddcb4097134ff3c332f>
    <TaxCatchAll xmlns="e84a2eec-4767-474e-8750-67852bf0536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26FDA05691BC46AE3F2D6287CE88F9" ma:contentTypeVersion="13" ma:contentTypeDescription="Create a new document." ma:contentTypeScope="" ma:versionID="9f93116244ca4db91eb576d93fc0161b">
  <xsd:schema xmlns:xsd="http://www.w3.org/2001/XMLSchema" xmlns:xs="http://www.w3.org/2001/XMLSchema" xmlns:p="http://schemas.microsoft.com/office/2006/metadata/properties" xmlns:ns2="de9664fc-cc2d-43bf-b1d5-a277c7e04c4a" xmlns:ns3="e84a2eec-4767-474e-8750-67852bf0536d" targetNamespace="http://schemas.microsoft.com/office/2006/metadata/properties" ma:root="true" ma:fieldsID="e60cbe1025ce80009349af7da7c433b4" ns2:_="" ns3:_="">
    <xsd:import namespace="de9664fc-cc2d-43bf-b1d5-a277c7e04c4a"/>
    <xsd:import namespace="e84a2eec-4767-474e-8750-67852bf053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9664fc-cc2d-43bf-b1d5-a277c7e04c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85e823d-31db-440c-980d-283f89df7c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4a2eec-4767-474e-8750-67852bf0536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7e0bbcb7-c2cf-4249-8437-eac9834a7a64}" ma:internalName="TaxCatchAll" ma:showField="CatchAllData" ma:web="e84a2eec-4767-474e-8750-67852bf053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6B2391-8A87-4C95-8B36-E2E19FE69EBC}">
  <ds:schemaRefs>
    <ds:schemaRef ds:uri="de9664fc-cc2d-43bf-b1d5-a277c7e04c4a"/>
    <ds:schemaRef ds:uri="e84a2eec-4767-474e-8750-67852bf0536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AD4CFE7-BED4-419D-98F9-61B3101366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7B2A51-76B4-4C45-AA71-15CFE93B86DD}">
  <ds:schemaRefs>
    <ds:schemaRef ds:uri="de9664fc-cc2d-43bf-b1d5-a277c7e04c4a"/>
    <ds:schemaRef ds:uri="e84a2eec-4767-474e-8750-67852bf0536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3048dc87-43f0-4100-9acb-ae1971c79395}" enabled="0" method="" siteId="{3048dc87-43f0-4100-9acb-ae1971c7939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</TotalTime>
  <Words>235</Words>
  <Application>Microsoft Office PowerPoint</Application>
  <PresentationFormat>Widescreen</PresentationFormat>
  <Paragraphs>76</Paragraphs>
  <Slides>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PF Square Sans Pro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Liivik</dc:creator>
  <cp:lastModifiedBy>Izeta Babacic</cp:lastModifiedBy>
  <cp:revision>2</cp:revision>
  <dcterms:created xsi:type="dcterms:W3CDTF">2023-10-19T11:22:52Z</dcterms:created>
  <dcterms:modified xsi:type="dcterms:W3CDTF">2023-12-21T19:06:50Z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0x010100D026FDA05691BC46AE3F2D6287CE88F9</vt:lpwstr>
  </property>
  <property fmtid="{D5CDD505-2E9C-101B-9397-08002B2CF9AE}" pid="3" name="MediaServiceImageTags">
    <vt:lpwstr/>
  </property>
</Properties>
</file>